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0000800000000000000" charset="0"/>
      <p:regular r:id="rId15"/>
    </p:embeddedFont>
    <p:embeddedFont>
      <p:font typeface="Montserrat Extra-Light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0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509851" y="31938"/>
            <a:ext cx="2364796" cy="24747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4690476" y="-175853"/>
            <a:ext cx="2793093" cy="1593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3597276" y="2429480"/>
            <a:ext cx="2505566" cy="1966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87032">
            <a:off x="7345234" y="-79316"/>
            <a:ext cx="2885110" cy="2703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700000">
            <a:off x="1110845" y="3977406"/>
            <a:ext cx="1945205" cy="18666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700000">
            <a:off x="2232177" y="6806617"/>
            <a:ext cx="2421317" cy="20701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286083" y="3989594"/>
            <a:ext cx="2215795" cy="259720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393980" y="6858913"/>
            <a:ext cx="10989859" cy="2570739"/>
            <a:chOff x="0" y="0"/>
            <a:chExt cx="14653146" cy="342765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31094"/>
              <a:ext cx="14653146" cy="139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64"/>
                </a:lnSpc>
              </a:pPr>
              <a:r>
                <a:rPr lang="en-US" sz="7664">
                  <a:solidFill>
                    <a:srgbClr val="303030"/>
                  </a:solidFill>
                  <a:latin typeface="Montserrat"/>
                </a:rPr>
                <a:t>QUẢN LÝ BÁN HÀNG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25208"/>
              <a:ext cx="14653146" cy="5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12"/>
                </a:lnSpc>
              </a:pPr>
              <a:r>
                <a:rPr lang="en-US" sz="2812">
                  <a:solidFill>
                    <a:srgbClr val="74AEDB"/>
                  </a:solidFill>
                  <a:latin typeface="Montserrat Bold"/>
                </a:rPr>
                <a:t>Thuyết trình bởi Trần Tấn Trung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57302" y="666412"/>
            <a:ext cx="5627464" cy="693988"/>
            <a:chOff x="0" y="0"/>
            <a:chExt cx="7503285" cy="925317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503285" cy="925317"/>
            </a:xfrm>
            <a:prstGeom prst="rect">
              <a:avLst/>
            </a:prstGeom>
            <a:solidFill>
              <a:srgbClr val="74AE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452166" y="321800"/>
              <a:ext cx="5230410" cy="34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93"/>
                </a:lnSpc>
              </a:pPr>
              <a:r>
                <a:rPr lang="en-US" sz="1687" spc="168">
                  <a:solidFill>
                    <a:srgbClr val="FFFFFF"/>
                  </a:solidFill>
                  <a:latin typeface="Montserrat Bold"/>
                </a:rPr>
                <a:t>NHÓM WUKONG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55" b="31284"/>
          <a:stretch>
            <a:fillRect/>
          </a:stretch>
        </p:blipFill>
        <p:spPr>
          <a:xfrm>
            <a:off x="1515767" y="-727606"/>
            <a:ext cx="15256467" cy="587110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314700" y="1028700"/>
            <a:ext cx="116586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182308" y="4000946"/>
            <a:ext cx="2504069" cy="250405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5" r="-37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96757" y="4000946"/>
            <a:ext cx="2504069" cy="250405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313" b="-1631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20791" y="4000946"/>
            <a:ext cx="2504069" cy="250405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58333" b="-5833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900041" y="2102495"/>
            <a:ext cx="10487918" cy="824210"/>
            <a:chOff x="0" y="0"/>
            <a:chExt cx="13983891" cy="109894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1792"/>
              <a:ext cx="13983891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spc="281">
                  <a:solidFill>
                    <a:srgbClr val="303030"/>
                  </a:solidFill>
                  <a:latin typeface="Montserrat Bold"/>
                </a:rPr>
                <a:t>ĐỘI NGŨ CỦA CHÚNG TÔI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23900"/>
              <a:ext cx="13983891" cy="38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6"/>
                </a:lnSpc>
              </a:pPr>
              <a:r>
                <a:rPr lang="en-US" sz="1828" spc="91">
                  <a:solidFill>
                    <a:srgbClr val="74AEDB"/>
                  </a:solidFill>
                  <a:latin typeface="Montserrat"/>
                </a:rPr>
                <a:t>Giảng Viên Hướng Dẫn: LÊ QUANG THÁI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63140" y="7040787"/>
            <a:ext cx="2523237" cy="1359991"/>
            <a:chOff x="0" y="0"/>
            <a:chExt cx="3364316" cy="181332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8575"/>
              <a:ext cx="3364316" cy="942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>
                  <a:solidFill>
                    <a:srgbClr val="303030"/>
                  </a:solidFill>
                  <a:latin typeface="Montserrat Bold"/>
                </a:rPr>
                <a:t>Trần Tấn Trung</a:t>
              </a:r>
            </a:p>
            <a:p>
              <a:pPr algn="ctr">
                <a:lnSpc>
                  <a:spcPts val="2784"/>
                </a:lnSpc>
              </a:pPr>
              <a:endParaRPr lang="en-US" sz="2531">
                <a:solidFill>
                  <a:srgbClr val="303030"/>
                </a:solidFill>
                <a:latin typeface="Montserrat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0194"/>
              <a:ext cx="336431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303030"/>
                  </a:solidFill>
                  <a:latin typeface="Montserrat Extra-Light Bold"/>
                </a:rPr>
                <a:t>46.01.104.202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87173" y="7040787"/>
            <a:ext cx="2523237" cy="1681460"/>
            <a:chOff x="0" y="0"/>
            <a:chExt cx="3364316" cy="224194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8575"/>
              <a:ext cx="3364316" cy="942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>
                  <a:solidFill>
                    <a:srgbClr val="303030"/>
                  </a:solidFill>
                  <a:latin typeface="Montserrat Bold"/>
                </a:rPr>
                <a:t>Trần Thái Nguyên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59719"/>
              <a:ext cx="3364316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303030"/>
                  </a:solidFill>
                  <a:latin typeface="Montserrat Extra-Light Bold"/>
                </a:rPr>
                <a:t>46.01.104.126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01623" y="7040787"/>
            <a:ext cx="2523237" cy="1681460"/>
            <a:chOff x="0" y="0"/>
            <a:chExt cx="3364316" cy="224194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8575"/>
              <a:ext cx="3364316" cy="942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>
                  <a:solidFill>
                    <a:srgbClr val="303030"/>
                  </a:solidFill>
                  <a:latin typeface="Montserrat Bold"/>
                </a:rPr>
                <a:t>Lê Bảo Lộc</a:t>
              </a:r>
            </a:p>
            <a:p>
              <a:pPr algn="ctr">
                <a:lnSpc>
                  <a:spcPts val="2784"/>
                </a:lnSpc>
              </a:pPr>
              <a:endParaRPr lang="en-US" sz="2531">
                <a:solidFill>
                  <a:srgbClr val="303030"/>
                </a:solidFill>
                <a:latin typeface="Montserrat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48408"/>
              <a:ext cx="336431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303030"/>
                  </a:solidFill>
                  <a:latin typeface="Montserrat Extra-Light Bold"/>
                </a:rPr>
                <a:t>46.01.104.097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303030"/>
          </a:solidFill>
        </p:spPr>
      </p:sp>
      <p:sp>
        <p:nvSpPr>
          <p:cNvPr id="3" name="AutoShape 3"/>
          <p:cNvSpPr/>
          <p:nvPr/>
        </p:nvSpPr>
        <p:spPr>
          <a:xfrm>
            <a:off x="3314700" y="1028700"/>
            <a:ext cx="8604647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4007197" y="3688518"/>
            <a:ext cx="7219652" cy="1421383"/>
            <a:chOff x="0" y="0"/>
            <a:chExt cx="9626203" cy="1895178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9626203" cy="11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latin typeface="Montserrat"/>
                </a:rPr>
                <a:t>Lý do chọn đề tài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734444"/>
              <a:ext cx="4757738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007197" y="5920701"/>
            <a:ext cx="7219652" cy="166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Cửa hàng cần quản lý, cải thiện, nâng cao doanh thu của cửa hàng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3089672" y="1200299"/>
            <a:ext cx="10487918" cy="38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3"/>
              </a:lnSpc>
            </a:pPr>
            <a:r>
              <a:rPr lang="en-US" sz="2812" spc="281">
                <a:solidFill>
                  <a:srgbClr val="FFFFFF"/>
                </a:solidFill>
                <a:latin typeface="Montserrat Bold"/>
              </a:rPr>
              <a:t>MỤC TIÊU CHÍNH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672" y="6846862"/>
            <a:ext cx="1993632" cy="19936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60480" y="7316165"/>
            <a:ext cx="1052015" cy="10095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672" y="3942876"/>
            <a:ext cx="1993632" cy="19936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68933" y="4502741"/>
            <a:ext cx="1235111" cy="10559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942876"/>
            <a:ext cx="1993632" cy="19936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498020" y="4292956"/>
            <a:ext cx="1103521" cy="12934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2700000">
            <a:off x="13330836" y="-396786"/>
            <a:ext cx="3608397" cy="377622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38481" y="4429807"/>
            <a:ext cx="2576815" cy="104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1. Cải thiện doanh thu của cửa hàng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8481" y="7159665"/>
            <a:ext cx="2576815" cy="139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2. Đảm bảo chất lượng sản phẩm, khách hàng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92809" y="4255678"/>
            <a:ext cx="2576815" cy="139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3. Nâng cao khả năng quản lý của của chủ cửa hàng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3825959" y="8536393"/>
            <a:ext cx="1372369" cy="94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9672" y="803672"/>
            <a:ext cx="1372369" cy="94693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623346" y="2478708"/>
            <a:ext cx="9041309" cy="5329585"/>
            <a:chOff x="0" y="0"/>
            <a:chExt cx="12055078" cy="7106113"/>
          </a:xfrm>
        </p:grpSpPr>
        <p:sp>
          <p:nvSpPr>
            <p:cNvPr id="5" name="TextBox 5"/>
            <p:cNvSpPr txBox="1"/>
            <p:nvPr/>
          </p:nvSpPr>
          <p:spPr>
            <a:xfrm>
              <a:off x="0" y="2397026"/>
              <a:ext cx="12055078" cy="296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44442" lvl="1" indent="-572221">
                <a:lnSpc>
                  <a:spcPts val="5830"/>
                </a:lnSpc>
                <a:buFont typeface="Arial"/>
                <a:buChar char="•"/>
              </a:pPr>
              <a:r>
                <a:rPr lang="en-US" sz="5300">
                  <a:solidFill>
                    <a:srgbClr val="FFFFFF"/>
                  </a:solidFill>
                  <a:latin typeface="Montserrat Bold"/>
                </a:rPr>
                <a:t>VISUAL STUDIO 2022</a:t>
              </a:r>
            </a:p>
            <a:p>
              <a:pPr marL="1144442" lvl="1" indent="-572221">
                <a:lnSpc>
                  <a:spcPts val="5830"/>
                </a:lnSpc>
                <a:buFont typeface="Arial"/>
                <a:buChar char="•"/>
              </a:pPr>
              <a:r>
                <a:rPr lang="en-US" sz="5300">
                  <a:solidFill>
                    <a:srgbClr val="FFFFFF"/>
                  </a:solidFill>
                  <a:latin typeface="Montserrat Bold"/>
                </a:rPr>
                <a:t>SQL SERVER</a:t>
              </a:r>
            </a:p>
            <a:p>
              <a:pPr marL="1144442" lvl="1" indent="-572221">
                <a:lnSpc>
                  <a:spcPts val="5830"/>
                </a:lnSpc>
                <a:buFont typeface="Arial"/>
                <a:buChar char="•"/>
              </a:pPr>
              <a:r>
                <a:rPr lang="en-US" sz="5300">
                  <a:solidFill>
                    <a:srgbClr val="FFFFFF"/>
                  </a:solidFill>
                  <a:latin typeface="Montserrat Bold"/>
                </a:rPr>
                <a:t>Ngôn ngữ lập trình: C#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437" y="30361"/>
              <a:ext cx="9626203" cy="47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>
                  <a:solidFill>
                    <a:srgbClr val="FFFFFF"/>
                  </a:solidFill>
                  <a:latin typeface="Montserrat"/>
                </a:rPr>
                <a:t>CÔNG CỤ THỰC HIỆN ĐỒ ÁN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648670" y="1007864"/>
              <a:ext cx="4757737" cy="16073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14437" y="6737317"/>
              <a:ext cx="9626203" cy="361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722" spc="86">
                  <a:solidFill>
                    <a:srgbClr val="FFFFFF"/>
                  </a:solidFill>
                  <a:latin typeface="Montserrat Bold"/>
                </a:rPr>
                <a:t>Zhuge Liang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</p:sp>
      <p:grpSp>
        <p:nvGrpSpPr>
          <p:cNvPr id="3" name="Group 3"/>
          <p:cNvGrpSpPr/>
          <p:nvPr/>
        </p:nvGrpSpPr>
        <p:grpSpPr>
          <a:xfrm>
            <a:off x="3089672" y="1155502"/>
            <a:ext cx="10487918" cy="825996"/>
            <a:chOff x="0" y="0"/>
            <a:chExt cx="13983891" cy="1101328"/>
          </a:xfrm>
        </p:grpSpPr>
        <p:sp>
          <p:nvSpPr>
            <p:cNvPr id="4" name="TextBox 4"/>
            <p:cNvSpPr txBox="1"/>
            <p:nvPr/>
          </p:nvSpPr>
          <p:spPr>
            <a:xfrm>
              <a:off x="0" y="48816"/>
              <a:ext cx="13983891" cy="527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2812" spc="281">
                  <a:solidFill>
                    <a:srgbClr val="FFFFFF"/>
                  </a:solidFill>
                  <a:latin typeface="Montserrat Bold"/>
                </a:rPr>
                <a:t>THIẾT KẾ CƠ SỞ DỮ LIỆU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23900"/>
              <a:ext cx="13983891" cy="38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r>
                <a:rPr lang="en-US" sz="1828" spc="91">
                  <a:solidFill>
                    <a:srgbClr val="FFFFFF"/>
                  </a:solidFill>
                  <a:latin typeface="Montserrat"/>
                </a:rPr>
                <a:t>Tên cơ sở dữ liệu WINQLBANHANG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6989" y="4581226"/>
            <a:ext cx="1240043" cy="1240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13330836" y="-396786"/>
            <a:ext cx="3608397" cy="37762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4053" y="4909987"/>
            <a:ext cx="625916" cy="6378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6989" y="6068919"/>
            <a:ext cx="1240043" cy="12400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6989" y="7556613"/>
            <a:ext cx="1240043" cy="12400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01405" y="4581226"/>
            <a:ext cx="1240043" cy="124004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01405" y="6068919"/>
            <a:ext cx="1240043" cy="12400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37081" y="4581226"/>
            <a:ext cx="1240043" cy="12400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01405" y="7556613"/>
            <a:ext cx="1240043" cy="124004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93447" y="6315007"/>
            <a:ext cx="907128" cy="80322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52870" y="7850569"/>
            <a:ext cx="788282" cy="70748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252057" y="4847615"/>
            <a:ext cx="610091" cy="70024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32831" y="4990172"/>
            <a:ext cx="653427" cy="47750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665532" y="6315007"/>
            <a:ext cx="711790" cy="70024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699618" y="7830265"/>
            <a:ext cx="643618" cy="69273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26989" y="3902163"/>
            <a:ext cx="5997872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303030"/>
                </a:solidFill>
                <a:latin typeface="Montserrat Bold"/>
              </a:rPr>
              <a:t>Cơ sở dữ liệu gồm 8 bảng: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17159" y="5067297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1. KHACHHANG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17159" y="6469566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2. NHANVIEN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17159" y="8042683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"/>
              </a:rPr>
              <a:t>3. TKNHANVIEN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64088" y="4981873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4. CHATLIEU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64088" y="6469566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5. HOADONBAN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99764" y="4981873"/>
            <a:ext cx="3127055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7. HANG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64088" y="7957259"/>
            <a:ext cx="4072993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531">
                <a:solidFill>
                  <a:srgbClr val="303030"/>
                </a:solidFill>
                <a:latin typeface="Montserrat Bold"/>
              </a:rPr>
              <a:t>6. CHITIETHOADONBAN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82002" y="535781"/>
            <a:ext cx="4046814" cy="3175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089672" y="723305"/>
            <a:ext cx="9041309" cy="3044056"/>
            <a:chOff x="0" y="0"/>
            <a:chExt cx="12055078" cy="4058742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2055078" cy="331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latin typeface="Montserrat Bold"/>
                </a:rPr>
                <a:t>Các công cụ thường được sữ dụng trong code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89800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89672" y="5191125"/>
            <a:ext cx="7219652" cy="276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1. Panel</a:t>
            </a: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2. TextBox</a:t>
            </a: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3. ComboBox</a:t>
            </a: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4. DataGridView</a:t>
            </a:r>
          </a:p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303030"/>
                </a:solidFill>
                <a:latin typeface="Montserrat Bold"/>
              </a:rPr>
              <a:t>5. Label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1509851" y="31938"/>
            <a:ext cx="2364796" cy="24747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4690476" y="-175853"/>
            <a:ext cx="2793093" cy="1593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3597276" y="2429480"/>
            <a:ext cx="2505566" cy="1966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87032">
            <a:off x="7345234" y="-79316"/>
            <a:ext cx="2885110" cy="27035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700000">
            <a:off x="1110845" y="3977406"/>
            <a:ext cx="1945205" cy="18666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700000">
            <a:off x="2232177" y="6806617"/>
            <a:ext cx="2421317" cy="20701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286083" y="3989594"/>
            <a:ext cx="2215795" cy="259720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257234" y="5972052"/>
            <a:ext cx="6002066" cy="3286248"/>
            <a:chOff x="0" y="0"/>
            <a:chExt cx="8002755" cy="438166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625"/>
              <a:ext cx="8002755" cy="332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524"/>
                </a:lnSpc>
              </a:pPr>
              <a:r>
                <a:rPr lang="en-US" sz="5931">
                  <a:solidFill>
                    <a:srgbClr val="303030"/>
                  </a:solidFill>
                  <a:latin typeface="Montserrat Bold"/>
                </a:rPr>
                <a:t>Cảm ơn thầy và các bạn đã chú ý lắng nghe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2097121" y="4182149"/>
              <a:ext cx="5905634" cy="199515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3658" y="-715091"/>
            <a:ext cx="1754684" cy="49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74AEDB"/>
                </a:solidFill>
                <a:latin typeface="Montserrat"/>
              </a:rPr>
              <a:t>HƯỚNG DẪN SƠ CẤP CỨU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 Bold</vt:lpstr>
      <vt:lpstr>Calibri</vt:lpstr>
      <vt:lpstr>Montserrat</vt:lpstr>
      <vt:lpstr>Montserrat Extra-Light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BÁN HÀNG</dc:title>
  <cp:lastModifiedBy>TRAN TAN TRUNG</cp:lastModifiedBy>
  <cp:revision>2</cp:revision>
  <dcterms:created xsi:type="dcterms:W3CDTF">2006-08-16T00:00:00Z</dcterms:created>
  <dcterms:modified xsi:type="dcterms:W3CDTF">2022-12-05T07:50:49Z</dcterms:modified>
  <dc:identifier>DAFT34xyMF4</dc:identifier>
</cp:coreProperties>
</file>